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6" r:id="rId12"/>
    <p:sldId id="267" r:id="rId13"/>
    <p:sldId id="266" r:id="rId14"/>
    <p:sldId id="274" r:id="rId15"/>
    <p:sldId id="275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3"/>
            <a:ext cx="7904681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Développer des algorithmes de détection d'obstacles.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U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tiliser la carte mère du robot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pour contrôler directement les servomoteurs et de la caméra.</a:t>
            </a: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37288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  <p:bldP spid="27" grpId="0" animBg="1"/>
      <p:bldP spid="29" grpId="0"/>
      <p:bldP spid="30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320</Words>
  <Application>Microsoft Office PowerPoint</Application>
  <PresentationFormat>Affichage à l'écran 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12</cp:revision>
  <dcterms:created xsi:type="dcterms:W3CDTF">2023-06-07T09:45:17Z</dcterms:created>
  <dcterms:modified xsi:type="dcterms:W3CDTF">2023-06-09T11:46:52Z</dcterms:modified>
</cp:coreProperties>
</file>